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A8A"/>
    <a:srgbClr val="F5931F"/>
    <a:srgbClr val="FCB827"/>
    <a:srgbClr val="E86D6A"/>
    <a:srgbClr val="8DD0EB"/>
    <a:srgbClr val="55AFCA"/>
    <a:srgbClr val="F49320"/>
    <a:srgbClr val="A93D92"/>
    <a:srgbClr val="76BB20"/>
    <a:srgbClr val="9C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2B1DA-0911-4780-847D-624D80706C67}" v="25" dt="2024-09-19T17:02:23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2"/>
    <p:restoredTop sz="94645"/>
  </p:normalViewPr>
  <p:slideViewPr>
    <p:cSldViewPr snapToGrid="0">
      <p:cViewPr>
        <p:scale>
          <a:sx n="85" d="100"/>
          <a:sy n="85" d="100"/>
        </p:scale>
        <p:origin x="1296" y="-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key, Tracy" userId="e5bf0c5e-5185-4f7b-87e9-38c07da12dc2" providerId="ADAL" clId="{93B2B1DA-0911-4780-847D-624D80706C67}"/>
    <pc:docChg chg="modSld">
      <pc:chgData name="Conkey, Tracy" userId="e5bf0c5e-5185-4f7b-87e9-38c07da12dc2" providerId="ADAL" clId="{93B2B1DA-0911-4780-847D-624D80706C67}" dt="2024-09-23T16:15:34.286" v="49" actId="20577"/>
      <pc:docMkLst>
        <pc:docMk/>
      </pc:docMkLst>
      <pc:sldChg chg="modSp mod">
        <pc:chgData name="Conkey, Tracy" userId="e5bf0c5e-5185-4f7b-87e9-38c07da12dc2" providerId="ADAL" clId="{93B2B1DA-0911-4780-847D-624D80706C67}" dt="2024-09-23T16:15:34.286" v="49" actId="20577"/>
        <pc:sldMkLst>
          <pc:docMk/>
          <pc:sldMk cId="261743437" sldId="267"/>
        </pc:sldMkLst>
        <pc:spChg chg="mod">
          <ac:chgData name="Conkey, Tracy" userId="e5bf0c5e-5185-4f7b-87e9-38c07da12dc2" providerId="ADAL" clId="{93B2B1DA-0911-4780-847D-624D80706C67}" dt="2024-09-23T16:13:17.439" v="48" actId="20577"/>
          <ac:spMkLst>
            <pc:docMk/>
            <pc:sldMk cId="261743437" sldId="267"/>
            <ac:spMk id="15" creationId="{F98558D0-A794-951A-7EE5-D01CD3806343}"/>
          </ac:spMkLst>
        </pc:spChg>
        <pc:spChg chg="mod">
          <ac:chgData name="Conkey, Tracy" userId="e5bf0c5e-5185-4f7b-87e9-38c07da12dc2" providerId="ADAL" clId="{93B2B1DA-0911-4780-847D-624D80706C67}" dt="2024-09-23T16:06:55.133" v="25" actId="14100"/>
          <ac:spMkLst>
            <pc:docMk/>
            <pc:sldMk cId="261743437" sldId="267"/>
            <ac:spMk id="17" creationId="{3DE29E88-0CF2-BA22-2468-8256D4E529DB}"/>
          </ac:spMkLst>
        </pc:spChg>
        <pc:spChg chg="mod">
          <ac:chgData name="Conkey, Tracy" userId="e5bf0c5e-5185-4f7b-87e9-38c07da12dc2" providerId="ADAL" clId="{93B2B1DA-0911-4780-847D-624D80706C67}" dt="2024-09-23T16:15:34.286" v="49" actId="20577"/>
          <ac:spMkLst>
            <pc:docMk/>
            <pc:sldMk cId="261743437" sldId="267"/>
            <ac:spMk id="26" creationId="{FFCFDA1E-7A6F-166E-FE74-42DB9607E7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3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78CFF-8418-954B-95BA-172CC57DE8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5158083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991441C-3F83-9C47-A050-D7D24C82AB5A}"/>
              </a:ext>
            </a:extLst>
          </p:cNvPr>
          <p:cNvSpPr/>
          <p:nvPr/>
        </p:nvSpPr>
        <p:spPr>
          <a:xfrm>
            <a:off x="-5426" y="8686093"/>
            <a:ext cx="5529551" cy="1369008"/>
          </a:xfrm>
          <a:prstGeom prst="rect">
            <a:avLst/>
          </a:prstGeom>
          <a:solidFill>
            <a:srgbClr val="E86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5A9E8F6-42C7-424C-A1E2-FD04DECBF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65" y="8279382"/>
            <a:ext cx="2133600" cy="17907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40E22D5-AC59-4484-BB89-17515749F27D}"/>
              </a:ext>
            </a:extLst>
          </p:cNvPr>
          <p:cNvGrpSpPr/>
          <p:nvPr/>
        </p:nvGrpSpPr>
        <p:grpSpPr>
          <a:xfrm>
            <a:off x="1" y="0"/>
            <a:ext cx="1407434" cy="4384996"/>
            <a:chOff x="1" y="0"/>
            <a:chExt cx="1407434" cy="438499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EF8601-50D2-4AE3-98DE-7523E7AFD188}"/>
                </a:ext>
              </a:extLst>
            </p:cNvPr>
            <p:cNvSpPr/>
            <p:nvPr/>
          </p:nvSpPr>
          <p:spPr>
            <a:xfrm>
              <a:off x="1" y="0"/>
              <a:ext cx="1407434" cy="3677478"/>
            </a:xfrm>
            <a:prstGeom prst="rect">
              <a:avLst/>
            </a:prstGeom>
            <a:solidFill>
              <a:srgbClr val="55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6D6A"/>
                </a:solidFill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81FE49C-59F2-4F2C-B853-75BB3B01F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69" r="12564" b="2397"/>
            <a:stretch/>
          </p:blipFill>
          <p:spPr>
            <a:xfrm>
              <a:off x="108322" y="3783382"/>
              <a:ext cx="1187833" cy="601614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1661A19-F961-48FE-A27B-C1CAB69BC090}"/>
              </a:ext>
            </a:extLst>
          </p:cNvPr>
          <p:cNvSpPr txBox="1">
            <a:spLocks/>
          </p:cNvSpPr>
          <p:nvPr/>
        </p:nvSpPr>
        <p:spPr>
          <a:xfrm>
            <a:off x="2382880" y="498556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82FC7-D6B6-433E-8E37-05C6F623FDD2}"/>
              </a:ext>
            </a:extLst>
          </p:cNvPr>
          <p:cNvSpPr txBox="1"/>
          <p:nvPr/>
        </p:nvSpPr>
        <p:spPr>
          <a:xfrm>
            <a:off x="2646873" y="836127"/>
            <a:ext cx="4733432" cy="84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F1ED7B-E946-4105-89CB-12A02B5894C4}"/>
              </a:ext>
            </a:extLst>
          </p:cNvPr>
          <p:cNvSpPr/>
          <p:nvPr/>
        </p:nvSpPr>
        <p:spPr>
          <a:xfrm>
            <a:off x="-8151" y="4531150"/>
            <a:ext cx="1420782" cy="3628686"/>
          </a:xfrm>
          <a:prstGeom prst="rect">
            <a:avLst/>
          </a:prstGeom>
          <a:solidFill>
            <a:srgbClr val="55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CAA5F9-A002-6A41-93CC-6FDE5C3CF3DB}"/>
              </a:ext>
            </a:extLst>
          </p:cNvPr>
          <p:cNvGrpSpPr/>
          <p:nvPr/>
        </p:nvGrpSpPr>
        <p:grpSpPr>
          <a:xfrm>
            <a:off x="5618896" y="8904105"/>
            <a:ext cx="2053145" cy="1014316"/>
            <a:chOff x="7686155" y="6592362"/>
            <a:chExt cx="2053145" cy="101431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153F34-4626-DF45-A92E-A32CC5142BC1}"/>
                </a:ext>
              </a:extLst>
            </p:cNvPr>
            <p:cNvSpPr txBox="1"/>
            <p:nvPr/>
          </p:nvSpPr>
          <p:spPr>
            <a:xfrm>
              <a:off x="7686155" y="7406623"/>
              <a:ext cx="205314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This institution is an equal opportunity provider.</a:t>
              </a:r>
            </a:p>
          </p:txBody>
        </p:sp>
        <p:pic>
          <p:nvPicPr>
            <p:cNvPr id="50" name="Picture 4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52CE01D-0154-1141-A517-0522326A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2485" y="6592362"/>
              <a:ext cx="1822196" cy="644855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53C772-E10E-DB3F-9460-2B17CA348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3395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22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  <p:sp>
        <p:nvSpPr>
          <p:cNvPr id="8" name="object 67">
            <a:extLst>
              <a:ext uri="{FF2B5EF4-FFF2-40B4-BE49-F238E27FC236}">
                <a16:creationId xmlns:a16="http://schemas.microsoft.com/office/drawing/2014/main" id="{BC2FF43A-AAB8-999C-7CF5-17D5FA82E318}"/>
              </a:ext>
            </a:extLst>
          </p:cNvPr>
          <p:cNvSpPr txBox="1">
            <a:spLocks/>
          </p:cNvSpPr>
          <p:nvPr/>
        </p:nvSpPr>
        <p:spPr>
          <a:xfrm>
            <a:off x="2627811" y="8347016"/>
            <a:ext cx="28403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3A6132-7144-A019-0A8C-947C0E33AB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t="29253" r="-3795" b="2355"/>
          <a:stretch/>
        </p:blipFill>
        <p:spPr>
          <a:xfrm>
            <a:off x="0" y="0"/>
            <a:ext cx="2158595" cy="1876390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1735F3-8955-D6B8-59F4-84A1DE3268A9}"/>
              </a:ext>
            </a:extLst>
          </p:cNvPr>
          <p:cNvSpPr txBox="1"/>
          <p:nvPr/>
        </p:nvSpPr>
        <p:spPr>
          <a:xfrm>
            <a:off x="-36663" y="8159836"/>
            <a:ext cx="16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Bread is offered with Salads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3D5D2792-1A0F-BF38-5403-8A9AD8819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1148"/>
            <a:ext cx="1559859" cy="12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Fruit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Fruit Juice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Parfait &amp; Smoothies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Assorted Cereals w/ Graham Crackers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22322669-3D9B-F2BA-BAF9-8A66D9D29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73" y="5806173"/>
            <a:ext cx="1502929" cy="17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endParaRPr lang="en-US" sz="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Pizza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Cheeseburger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Spicy 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 Butter &amp; Jelly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and 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 Sandwich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options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Tots or Fries </a:t>
            </a:r>
            <a:endParaRPr lang="en-US" sz="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MTO Mexican Bar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6906F0-77F6-1443-1383-2673460D603E}"/>
              </a:ext>
            </a:extLst>
          </p:cNvPr>
          <p:cNvSpPr txBox="1"/>
          <p:nvPr/>
        </p:nvSpPr>
        <p:spPr>
          <a:xfrm>
            <a:off x="2131256" y="8842754"/>
            <a:ext cx="3220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2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White or Chocolate Milk</a:t>
            </a:r>
          </a:p>
        </p:txBody>
      </p:sp>
      <p:pic>
        <p:nvPicPr>
          <p:cNvPr id="5" name="Picture 4" descr="248 best Spécial AUTOMNE DIVERS images on Pinterest | Fall season ...">
            <a:extLst>
              <a:ext uri="{FF2B5EF4-FFF2-40B4-BE49-F238E27FC236}">
                <a16:creationId xmlns:a16="http://schemas.microsoft.com/office/drawing/2014/main" id="{79241D6D-0930-5148-978E-0568BE3285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82" y="6868551"/>
            <a:ext cx="692150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f a viking holding a sword&#10;&#10;Description automatically generated">
            <a:extLst>
              <a:ext uri="{FF2B5EF4-FFF2-40B4-BE49-F238E27FC236}">
                <a16:creationId xmlns:a16="http://schemas.microsoft.com/office/drawing/2014/main" id="{2E6B760D-7B40-E84D-99A3-815A928C2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5" y="237939"/>
            <a:ext cx="1539342" cy="111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3B7E5-0A90-D057-46CD-0464D5D10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345" y="4112652"/>
            <a:ext cx="731520" cy="596900"/>
          </a:xfrm>
          <a:prstGeom prst="rect">
            <a:avLst/>
          </a:prstGeom>
        </p:spPr>
      </p:pic>
      <p:pic>
        <p:nvPicPr>
          <p:cNvPr id="9" name="Picture 8" descr="Columbus Day HD Wallpapers - Wallpaper Cave">
            <a:extLst>
              <a:ext uri="{FF2B5EF4-FFF2-40B4-BE49-F238E27FC236}">
                <a16:creationId xmlns:a16="http://schemas.microsoft.com/office/drawing/2014/main" id="{DBCF54A9-8E61-A60B-75EF-3CE376DB63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32" y="5000069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96C845-1C9F-770D-8E3A-4097E53F7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948" y="7484076"/>
            <a:ext cx="731520" cy="596900"/>
          </a:xfrm>
          <a:prstGeom prst="rect">
            <a:avLst/>
          </a:prstGeom>
        </p:spPr>
      </p:pic>
      <p:pic>
        <p:nvPicPr>
          <p:cNvPr id="4" name="Picture 3" descr="Resources for Providers | Volunteers of America">
            <a:extLst>
              <a:ext uri="{FF2B5EF4-FFF2-40B4-BE49-F238E27FC236}">
                <a16:creationId xmlns:a16="http://schemas.microsoft.com/office/drawing/2014/main" id="{FB7EE020-F475-C96F-8419-0CDF4E0AA4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51" y="3927867"/>
            <a:ext cx="108331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over of a book&#10;&#10;Description automatically generated">
            <a:extLst>
              <a:ext uri="{FF2B5EF4-FFF2-40B4-BE49-F238E27FC236}">
                <a16:creationId xmlns:a16="http://schemas.microsoft.com/office/drawing/2014/main" id="{C8564405-4CB0-484C-AE42-E6FB18AB4C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0" y="1675185"/>
            <a:ext cx="1120775" cy="13170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76D41F-DB3F-2D93-1A52-5209DF17A9A8}"/>
              </a:ext>
            </a:extLst>
          </p:cNvPr>
          <p:cNvSpPr txBox="1"/>
          <p:nvPr/>
        </p:nvSpPr>
        <p:spPr>
          <a:xfrm>
            <a:off x="-92532" y="3087091"/>
            <a:ext cx="160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Time Offer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15—17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558D0-A794-951A-7EE5-D01CD3806343}"/>
              </a:ext>
            </a:extLst>
          </p:cNvPr>
          <p:cNvSpPr txBox="1"/>
          <p:nvPr/>
        </p:nvSpPr>
        <p:spPr>
          <a:xfrm>
            <a:off x="2455603" y="2480514"/>
            <a:ext cx="1466845" cy="109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Yogurt w/ Animal Crackers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Cheesy Sausage &amp; Egg Burrito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Twin Soft Tacos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Tenders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E11ED-55B2-E3E4-613C-BE3D710F6079}"/>
              </a:ext>
            </a:extLst>
          </p:cNvPr>
          <p:cNvSpPr txBox="1"/>
          <p:nvPr/>
        </p:nvSpPr>
        <p:spPr>
          <a:xfrm>
            <a:off x="3697626" y="2610036"/>
            <a:ext cx="1420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Breakfast Pizza</a:t>
            </a:r>
          </a:p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&amp; Cheese Muffin Melt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Chicken &amp; Noodles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Corn Dog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Sausage Pizza</a:t>
            </a:r>
          </a:p>
          <a:p>
            <a:pPr marL="228600" indent="-228600" algn="ctr">
              <a:buAutoNum type="alphaU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29E88-0CF2-BA22-2468-8256D4E529DB}"/>
              </a:ext>
            </a:extLst>
          </p:cNvPr>
          <p:cNvSpPr txBox="1"/>
          <p:nvPr/>
        </p:nvSpPr>
        <p:spPr>
          <a:xfrm>
            <a:off x="4901652" y="2632001"/>
            <a:ext cx="131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&amp; Cheese Biscuit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French Toast Sticks w/ Sausage Patty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Grilled Chicken SDW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9493E58A-D3A3-C485-353E-2A70BED342C8}"/>
              </a:ext>
            </a:extLst>
          </p:cNvPr>
          <p:cNvSpPr txBox="1"/>
          <p:nvPr/>
        </p:nvSpPr>
        <p:spPr>
          <a:xfrm>
            <a:off x="6071124" y="2626244"/>
            <a:ext cx="1428164" cy="9378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Frudel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&amp; Cheese Biscuit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BBQ Chicken Flatbread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Tater Tot Beef Nachos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Variety Pizza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66F7C958-8E63-EC7A-061D-90C766E6125C}"/>
              </a:ext>
            </a:extLst>
          </p:cNvPr>
          <p:cNvSpPr txBox="1"/>
          <p:nvPr/>
        </p:nvSpPr>
        <p:spPr>
          <a:xfrm>
            <a:off x="1242441" y="3653673"/>
            <a:ext cx="1525329" cy="11808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Cinnamon Chip Scone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Ham, Egg &amp; Cheese Muffin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300" indent="-228600" algn="ctr">
              <a:spcBef>
                <a:spcPts val="100"/>
              </a:spcBef>
              <a:buAutoNum type="alphaUcPeriod"/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Corn Dogs w/ Macaroni &amp; Cheese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Parmesan Black Pepper Ranch Burger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ADE52CA6-5D70-9855-A50F-BFB5D3D007DB}"/>
              </a:ext>
            </a:extLst>
          </p:cNvPr>
          <p:cNvSpPr txBox="1"/>
          <p:nvPr/>
        </p:nvSpPr>
        <p:spPr>
          <a:xfrm>
            <a:off x="2570170" y="3677478"/>
            <a:ext cx="1388527" cy="11384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Pumpkin Bread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Nugget &amp; Cheese Snack Wrap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B5CC0D3D-452C-6661-D0F6-6449E2A6F263}"/>
              </a:ext>
            </a:extLst>
          </p:cNvPr>
          <p:cNvSpPr txBox="1"/>
          <p:nvPr/>
        </p:nvSpPr>
        <p:spPr>
          <a:xfrm>
            <a:off x="3680960" y="3693665"/>
            <a:ext cx="1420163" cy="854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Confetti Pancakes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Cheesy Ham, Egg &amp; Tater Tot Taco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Country Popcorn Chicken Potato Bowl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Mc.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Sausage Pizza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3A7A05DA-1671-D2DF-913B-6742D7DFD6ED}"/>
              </a:ext>
            </a:extLst>
          </p:cNvPr>
          <p:cNvSpPr txBox="1"/>
          <p:nvPr/>
        </p:nvSpPr>
        <p:spPr>
          <a:xfrm>
            <a:off x="4871887" y="3773812"/>
            <a:ext cx="1318830" cy="3651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&amp; Cheese Bagel Melt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E46119C9-1A1A-A1C8-3373-8AB10711B74E}"/>
              </a:ext>
            </a:extLst>
          </p:cNvPr>
          <p:cNvSpPr txBox="1"/>
          <p:nvPr/>
        </p:nvSpPr>
        <p:spPr>
          <a:xfrm>
            <a:off x="2540028" y="4761481"/>
            <a:ext cx="1448809" cy="10800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Country Sausage Gravy w/ Biscuit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Roasted Onion Cheeseburger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</a:p>
          <a:p>
            <a:pPr algn="ctr">
              <a:lnSpc>
                <a:spcPct val="107000"/>
              </a:lnSpc>
            </a:pPr>
            <a:r>
              <a:rPr lang="en-US" sz="800" b="1" dirty="0">
                <a:solidFill>
                  <a:srgbClr val="55AFC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LTO Sample: Chorizo Enchilada Bake</a:t>
            </a: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FFCFDA1E-7A6F-166E-FE74-42DB9607E761}"/>
              </a:ext>
            </a:extLst>
          </p:cNvPr>
          <p:cNvSpPr txBox="1"/>
          <p:nvPr/>
        </p:nvSpPr>
        <p:spPr>
          <a:xfrm>
            <a:off x="3728885" y="4783072"/>
            <a:ext cx="1357643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Breakfast SDW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Orange Popcorn Chicken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Tenders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Sausage Pizza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solidFill>
                  <a:srgbClr val="55AFC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LTO: Chorizo Enchilada Bake</a:t>
            </a:r>
            <a:endParaRPr lang="en-US" sz="800" b="1" u="sng" dirty="0">
              <a:solidFill>
                <a:srgbClr val="55AFC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4752AD58-387E-1F49-02F2-01C5731F1863}"/>
              </a:ext>
            </a:extLst>
          </p:cNvPr>
          <p:cNvSpPr txBox="1"/>
          <p:nvPr/>
        </p:nvSpPr>
        <p:spPr>
          <a:xfrm>
            <a:off x="4864779" y="4768091"/>
            <a:ext cx="1428164" cy="9508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Three Cheese &amp; Egg Mexi Breakfast Flatbread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Hamburger w/ Jalapeno Cheese Sauce &amp; Salsa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solidFill>
                  <a:srgbClr val="55AFC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LTO: Chorizo Enchilada Bake</a:t>
            </a:r>
            <a:endParaRPr lang="en-US" sz="800" b="1" u="sng" dirty="0">
              <a:solidFill>
                <a:srgbClr val="55AFC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DD7E205E-3BAC-0585-F5BB-55B147D81461}"/>
              </a:ext>
            </a:extLst>
          </p:cNvPr>
          <p:cNvSpPr txBox="1"/>
          <p:nvPr/>
        </p:nvSpPr>
        <p:spPr>
          <a:xfrm>
            <a:off x="6071124" y="4886759"/>
            <a:ext cx="1622717" cy="9508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Chocolate Filled Crescent</a:t>
            </a:r>
          </a:p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Ham, Egg &amp; Cheese Muffin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Buffalo Popcorn Chicken Mac &amp; Cheese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Sloppy Joe Melt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Variety Pizza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58CD355D-8E00-76D0-30E0-70EC4922E46C}"/>
              </a:ext>
            </a:extLst>
          </p:cNvPr>
          <p:cNvSpPr txBox="1"/>
          <p:nvPr/>
        </p:nvSpPr>
        <p:spPr>
          <a:xfrm>
            <a:off x="1319608" y="6031476"/>
            <a:ext cx="1389997" cy="11201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</a:t>
            </a: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Cinni</a:t>
            </a: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 Crunch Bagel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&amp; Cheese English Muffin Melt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Mac &amp; Cheese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  <a:endParaRPr lang="en-US" sz="8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4D959C70-0D02-4327-B7AD-7D528B1CACEB}"/>
              </a:ext>
            </a:extLst>
          </p:cNvPr>
          <p:cNvSpPr txBox="1"/>
          <p:nvPr/>
        </p:nvSpPr>
        <p:spPr>
          <a:xfrm>
            <a:off x="2514958" y="5988570"/>
            <a:ext cx="1407490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Yogurt w/ Belly Bears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&amp; Maple Syrup Waffle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Bosco Sticks w/ Pizza Dunking Sauce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Hot Dog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B7DD115C-2288-7CFC-AFF7-CAA2F3860182}"/>
              </a:ext>
            </a:extLst>
          </p:cNvPr>
          <p:cNvSpPr txBox="1"/>
          <p:nvPr/>
        </p:nvSpPr>
        <p:spPr>
          <a:xfrm>
            <a:off x="3735408" y="6015227"/>
            <a:ext cx="1213442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Scrambled Egg w/ Sausage Crumble &amp; Cheese</a:t>
            </a:r>
            <a:endParaRPr lang="en-US" sz="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Sausage Pizza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02610DF4-B810-0E3C-5976-DC5AFECCE889}"/>
              </a:ext>
            </a:extLst>
          </p:cNvPr>
          <p:cNvSpPr txBox="1"/>
          <p:nvPr/>
        </p:nvSpPr>
        <p:spPr>
          <a:xfrm>
            <a:off x="4811442" y="6019922"/>
            <a:ext cx="1534838" cy="9725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Powdered Sugar Donut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&amp; Cheese Egg Frittata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Waffles &amp; Sausage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Mini Corn Dogs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6BF5DF8E-E724-C83D-0EF9-3A52C03E986B}"/>
              </a:ext>
            </a:extLst>
          </p:cNvPr>
          <p:cNvSpPr txBox="1"/>
          <p:nvPr/>
        </p:nvSpPr>
        <p:spPr>
          <a:xfrm>
            <a:off x="6129906" y="6068221"/>
            <a:ext cx="1428164" cy="11238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Trix French Toast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Bagel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Chicken Tenders w/ Mashed Potatoes &amp; Gravy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Bacon Cheeseburger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Variety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AB86DECF-D560-A863-28E4-01A60AC94871}"/>
              </a:ext>
            </a:extLst>
          </p:cNvPr>
          <p:cNvSpPr txBox="1"/>
          <p:nvPr/>
        </p:nvSpPr>
        <p:spPr>
          <a:xfrm>
            <a:off x="1395750" y="6988496"/>
            <a:ext cx="1333609" cy="13133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Lumberjack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Twin Sausage, Egg &amp; Cheese Breakfast Tacos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Mc.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Parmesan Flatbread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0A3541D7-DA27-F397-ECEC-4C8BC6FB97DA}"/>
              </a:ext>
            </a:extLst>
          </p:cNvPr>
          <p:cNvSpPr txBox="1"/>
          <p:nvPr/>
        </p:nvSpPr>
        <p:spPr>
          <a:xfrm>
            <a:off x="2521341" y="7101052"/>
            <a:ext cx="1455892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&amp; Cheese English Muffin Melt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Salisbury Steak w/ Mashed Potatoes &amp; Gravy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or Pepperoni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B3E0F91D-1833-B083-093D-3684B03C3A04}"/>
              </a:ext>
            </a:extLst>
          </p:cNvPr>
          <p:cNvSpPr txBox="1"/>
          <p:nvPr/>
        </p:nvSpPr>
        <p:spPr>
          <a:xfrm>
            <a:off x="3707639" y="6958149"/>
            <a:ext cx="1400133" cy="5282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Strawberry Crunch Bagel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Country Chicken Biscuit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CB4C0A1A-1D47-600B-D02C-1C48BE9A657B}"/>
              </a:ext>
            </a:extLst>
          </p:cNvPr>
          <p:cNvSpPr txBox="1"/>
          <p:nvPr/>
        </p:nvSpPr>
        <p:spPr>
          <a:xfrm>
            <a:off x="4922835" y="7124215"/>
            <a:ext cx="1223968" cy="12463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&amp; Cheese English Muffin Melt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Lumberjack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Bean &amp; Cheese Burrito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74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673</Words>
  <Application>Microsoft Office PowerPoint</Application>
  <PresentationFormat>Custom</PresentationFormat>
  <Paragraphs>225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Orana, Besa</dc:creator>
  <cp:lastModifiedBy>Conkey, Tracy</cp:lastModifiedBy>
  <cp:revision>75</cp:revision>
  <cp:lastPrinted>2024-09-23T16:08:16Z</cp:lastPrinted>
  <dcterms:created xsi:type="dcterms:W3CDTF">2022-07-25T04:28:47Z</dcterms:created>
  <dcterms:modified xsi:type="dcterms:W3CDTF">2024-09-23T16:15:40Z</dcterms:modified>
</cp:coreProperties>
</file>